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48" r:id="rId2"/>
    <p:sldId id="1364" r:id="rId3"/>
    <p:sldId id="1365" r:id="rId4"/>
    <p:sldId id="1366" r:id="rId5"/>
    <p:sldId id="1367" r:id="rId6"/>
    <p:sldId id="1368" r:id="rId7"/>
    <p:sldId id="136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778" y="2541996"/>
            <a:ext cx="8432443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379. JESUH KHRIS HONG HONPA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Jesus Christ Our </a:t>
            </a:r>
            <a:r>
              <a:rPr lang="en-US" sz="1500" dirty="0" err="1"/>
              <a:t>Saviour</a:t>
            </a:r>
            <a:endParaRPr lang="en-US" sz="1500" dirty="0"/>
          </a:p>
          <a:p>
            <a:r>
              <a:rPr lang="en-US" sz="1500" dirty="0"/>
              <a:t>John 4:42</a:t>
            </a:r>
          </a:p>
          <a:p>
            <a:r>
              <a:rPr lang="en-US" sz="1500" dirty="0"/>
              <a:t>Daniel Webster Whittle, 1840-1901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86121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Kiniamkhiat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82283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penpen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77870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Singkhuam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87448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62783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89628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39212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203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379. JESUH KHRIS HONG HONPA 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2018-12-15T06:22:24Z</dcterms:modified>
</cp:coreProperties>
</file>